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389" r:id="rId2"/>
    <p:sldId id="407" r:id="rId3"/>
    <p:sldId id="257" r:id="rId4"/>
    <p:sldId id="423" r:id="rId5"/>
    <p:sldId id="380" r:id="rId6"/>
    <p:sldId id="408" r:id="rId7"/>
    <p:sldId id="409" r:id="rId8"/>
    <p:sldId id="411" r:id="rId9"/>
    <p:sldId id="361" r:id="rId10"/>
    <p:sldId id="438" r:id="rId11"/>
    <p:sldId id="369" r:id="rId12"/>
    <p:sldId id="427" r:id="rId13"/>
    <p:sldId id="440" r:id="rId14"/>
    <p:sldId id="441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37" r:id="rId23"/>
    <p:sldId id="371" r:id="rId24"/>
    <p:sldId id="419" r:id="rId25"/>
    <p:sldId id="420" r:id="rId26"/>
    <p:sldId id="414" r:id="rId27"/>
    <p:sldId id="421" r:id="rId28"/>
    <p:sldId id="422" r:id="rId29"/>
    <p:sldId id="428" r:id="rId30"/>
    <p:sldId id="429" r:id="rId31"/>
    <p:sldId id="430" r:id="rId32"/>
    <p:sldId id="442" r:id="rId33"/>
    <p:sldId id="431" r:id="rId34"/>
    <p:sldId id="432" r:id="rId35"/>
    <p:sldId id="433" r:id="rId36"/>
    <p:sldId id="434" r:id="rId37"/>
    <p:sldId id="435" r:id="rId38"/>
    <p:sldId id="436" r:id="rId39"/>
    <p:sldId id="415" r:id="rId40"/>
    <p:sldId id="416" r:id="rId41"/>
    <p:sldId id="417" r:id="rId42"/>
    <p:sldId id="376" r:id="rId43"/>
    <p:sldId id="303" r:id="rId44"/>
    <p:sldId id="304" r:id="rId45"/>
    <p:sldId id="327" r:id="rId46"/>
    <p:sldId id="348" r:id="rId47"/>
    <p:sldId id="418" r:id="rId48"/>
    <p:sldId id="351" r:id="rId49"/>
    <p:sldId id="352" r:id="rId50"/>
    <p:sldId id="381" r:id="rId51"/>
    <p:sldId id="424" r:id="rId52"/>
    <p:sldId id="425" r:id="rId53"/>
    <p:sldId id="426" r:id="rId54"/>
    <p:sldId id="43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222"/>
    <a:srgbClr val="003399"/>
    <a:srgbClr val="2626D0"/>
    <a:srgbClr val="EBEEE2"/>
    <a:srgbClr val="4C4CDE"/>
    <a:srgbClr val="DF4D0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378" autoAdjust="0"/>
    <p:restoredTop sz="94660"/>
  </p:normalViewPr>
  <p:slideViewPr>
    <p:cSldViewPr>
      <p:cViewPr varScale="1">
        <p:scale>
          <a:sx n="71" d="100"/>
          <a:sy n="71" d="100"/>
        </p:scale>
        <p:origin x="6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32BEB-D05D-4EE9-813D-FD78398BF13A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F0ECB-7B86-4AC6-A39B-6CA268DD0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95400" y="1143000"/>
            <a:ext cx="6705600" cy="449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1FE639-F0FC-46AE-A06F-9B698385376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364BF-2B02-4C21-B409-C80634268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1FE639-F0FC-46AE-A06F-9B698385376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364BF-2B02-4C21-B409-C80634268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1FE639-F0FC-46AE-A06F-9B698385376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364BF-2B02-4C21-B409-C80634268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1FE639-F0FC-46AE-A06F-9B698385376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364BF-2B02-4C21-B409-C80634268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1FE639-F0FC-46AE-A06F-9B698385376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364BF-2B02-4C21-B409-C80634268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1FE639-F0FC-46AE-A06F-9B698385376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364BF-2B02-4C21-B409-C80634268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1FE639-F0FC-46AE-A06F-9B698385376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364BF-2B02-4C21-B409-C80634268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1FE639-F0FC-46AE-A06F-9B698385376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364BF-2B02-4C21-B409-C80634268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1FE639-F0FC-46AE-A06F-9B698385376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364BF-2B02-4C21-B409-C80634268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F1FE639-F0FC-46AE-A06F-9B698385376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D364BF-2B02-4C21-B409-C80634268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DEVELOPMENT\Events\WELCOME HOME\Welcome Home! 2014\Communications\WH14 Graphics\floral_wh3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914400" y="838200"/>
            <a:ext cx="7239000" cy="5181600"/>
          </a:xfrm>
          <a:prstGeom prst="rect">
            <a:avLst/>
          </a:prstGeom>
          <a:solidFill>
            <a:srgbClr val="DF4D0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43000" y="1066800"/>
            <a:ext cx="67818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slow" advClick="0" advTm="1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47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Gold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" y="2648712"/>
            <a:ext cx="5742432" cy="156057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2438400"/>
            <a:ext cx="5486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Nancy &amp; Richard Friedman</a:t>
            </a:r>
          </a:p>
          <a:p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47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Silver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743200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John &amp; Annie Hall</a:t>
            </a:r>
          </a:p>
          <a:p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47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Silver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438400"/>
            <a:ext cx="5486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Dr. &amp; Mrs. 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dirty="0">
                <a:solidFill>
                  <a:srgbClr val="002060"/>
                </a:solidFill>
              </a:rPr>
              <a:t>Gary P. Kearney</a:t>
            </a:r>
          </a:p>
          <a:p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47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Silver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2438400"/>
            <a:ext cx="5486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The Honorable 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dirty="0">
                <a:solidFill>
                  <a:srgbClr val="002060"/>
                </a:solidFill>
              </a:rPr>
              <a:t>Paul G. Kirk, Jr.</a:t>
            </a:r>
          </a:p>
          <a:p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47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Silver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667000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Joel B. Alvord</a:t>
            </a:r>
          </a:p>
          <a:p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1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Bronze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47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Bronze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895600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Martha &amp; Charles Clapp</a:t>
            </a: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895600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Nancy &amp;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Laury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Coolidge</a:t>
            </a: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8956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Sally Hinkle</a:t>
            </a: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895600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Biddy &amp; Bob Owens</a:t>
            </a: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47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Bronze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2649682" cy="3429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895600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Lise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&amp; Myles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Striar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895600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Paula &amp; Samuel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Thier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200" y="0"/>
            <a:ext cx="9220200" cy="97872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Y:\DEVELOPMENT\Events\WELCOME HOME\Welcome Home! 2015\Communications\WH 2015\AdScroll 2015\2015 Ads and logos\LeadingAge8.25X5.75.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95308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  <p:pic>
        <p:nvPicPr>
          <p:cNvPr id="1026" name="Picture 2" descr="Y:\DEVELOPMENT\Events\WELCOME HOME\Welcome Home! 2015\Communications\WH 2015\AdScroll 2015\2015 Ads and logos\Penobscot single log#2086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0"/>
            <a:ext cx="5181600" cy="28555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762000"/>
            <a:ext cx="7391400" cy="518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939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Gene + Meredith </a:t>
            </a:r>
            <a:r>
              <a:rPr lang="en-US" sz="320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= Gold!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jeff\Desktop\Gen clapp old photos\IMG_0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4071480" cy="313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jeff\Desktop\Gen clapp old photos\IMG_0387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49144">
            <a:off x="5339440" y="2606651"/>
            <a:ext cx="2752664" cy="212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5257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Congratulations from the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Alte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Achter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Boat Club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1000" y="-76763"/>
            <a:ext cx="10134600" cy="731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wh09_mulkern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8200" y="457200"/>
            <a:ext cx="7637068" cy="5410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14400" y="5867400"/>
            <a:ext cx="7543800" cy="707886"/>
          </a:xfrm>
          <a:prstGeom prst="rect">
            <a:avLst/>
          </a:prstGeom>
          <a:solidFill>
            <a:srgbClr val="D4222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Congratulations Meredith &amp; Gene Clapp</a:t>
            </a:r>
            <a:endParaRPr lang="en-US" sz="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0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200400"/>
            <a:ext cx="701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Judy &amp;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Chia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-Ming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Sze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2895600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Adrienne &amp; John</a:t>
            </a:r>
            <a:b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Cupples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28956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Paula O’Keeffe</a:t>
            </a: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50502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Gold 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47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Silver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5721982" cy="130759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Silver Sponsor</a:t>
            </a:r>
          </a:p>
        </p:txBody>
      </p:sp>
      <p:pic>
        <p:nvPicPr>
          <p:cNvPr id="1026" name="Picture 2" descr="Y:\DEVELOPMENT\Events\WELCOME HOME\Welcome Home! 2015\Communications\WH 2015\Power point 2015\2015 Ads and logos\HamiltonCF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667000"/>
            <a:ext cx="5486400" cy="28289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895600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Gene &amp; Lloyd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Dahmen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Silver 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038285"/>
            <a:ext cx="6883703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3600" b="1" dirty="0">
              <a:solidFill>
                <a:schemeClr val="accent3">
                  <a:lumMod val="50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en-US" sz="3600" b="1" dirty="0">
                <a:latin typeface="Adobe Arabic" pitchFamily="18" charset="-78"/>
                <a:cs typeface="Adobe Arabic" pitchFamily="18" charset="-78"/>
              </a:rPr>
              <a:t>With appreciation and thanks to </a:t>
            </a:r>
            <a:br>
              <a:rPr lang="en-US" sz="3600" b="1" dirty="0">
                <a:latin typeface="Adobe Arabic" pitchFamily="18" charset="-78"/>
                <a:cs typeface="Adobe Arabic" pitchFamily="18" charset="-78"/>
              </a:rPr>
            </a:br>
            <a:r>
              <a:rPr lang="en-US" sz="3600" b="1" dirty="0">
                <a:latin typeface="Adobe Arabic" pitchFamily="18" charset="-78"/>
                <a:cs typeface="Adobe Arabic" pitchFamily="18" charset="-78"/>
              </a:rPr>
              <a:t>Meredith and Gene </a:t>
            </a:r>
            <a:br>
              <a:rPr lang="en-US" sz="3600" b="1" dirty="0">
                <a:latin typeface="Adobe Arabic" pitchFamily="18" charset="-78"/>
                <a:cs typeface="Adobe Arabic" pitchFamily="18" charset="-78"/>
              </a:rPr>
            </a:br>
            <a:r>
              <a:rPr lang="en-US" sz="3600" b="1" dirty="0">
                <a:latin typeface="Adobe Arabic" pitchFamily="18" charset="-78"/>
                <a:cs typeface="Adobe Arabic" pitchFamily="18" charset="-78"/>
              </a:rPr>
              <a:t>for all that you have done for </a:t>
            </a:r>
            <a:br>
              <a:rPr lang="en-US" sz="3600" b="1" dirty="0">
                <a:latin typeface="Adobe Arabic" pitchFamily="18" charset="-78"/>
                <a:cs typeface="Adobe Arabic" pitchFamily="18" charset="-78"/>
              </a:rPr>
            </a:br>
            <a:r>
              <a:rPr lang="en-US" sz="3600" b="1" dirty="0" err="1">
                <a:latin typeface="Adobe Arabic" pitchFamily="18" charset="-78"/>
                <a:cs typeface="Adobe Arabic" pitchFamily="18" charset="-78"/>
              </a:rPr>
              <a:t>Rogerson</a:t>
            </a:r>
            <a:r>
              <a:rPr lang="en-US" sz="3600" b="1" dirty="0">
                <a:latin typeface="Adobe Arabic" pitchFamily="18" charset="-78"/>
                <a:cs typeface="Adobe Arabic" pitchFamily="18" charset="-78"/>
              </a:rPr>
              <a:t> Communities and the community.</a:t>
            </a:r>
          </a:p>
          <a:p>
            <a:pPr algn="ctr"/>
            <a:r>
              <a:rPr lang="en-US" sz="3600" b="1" i="1" dirty="0">
                <a:latin typeface="Adobe Arabic" pitchFamily="18" charset="-78"/>
                <a:cs typeface="Adobe Arabic" pitchFamily="18" charset="-78"/>
              </a:rPr>
              <a:t>Gene &amp; Lloyd </a:t>
            </a:r>
            <a:r>
              <a:rPr lang="en-US" sz="3600" b="1" i="1" dirty="0" err="1">
                <a:latin typeface="Adobe Arabic" pitchFamily="18" charset="-78"/>
                <a:cs typeface="Adobe Arabic" pitchFamily="18" charset="-78"/>
              </a:rPr>
              <a:t>Dahmen</a:t>
            </a:r>
            <a:endParaRPr lang="en-US" sz="3600" b="1" i="1" dirty="0"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en-US" sz="3600" b="1" i="1" dirty="0"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8956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Brit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d’Arbeloff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Silver 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Silver Sponsor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2895600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Nonnie</a:t>
            </a:r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 &amp; Rick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Burnes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Silver Sponsor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8956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Hal Carroll</a:t>
            </a: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Silver Sponsor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895600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Meredith &amp; Gene Clapp</a:t>
            </a: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895600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Martha &amp; Charles Clapp</a:t>
            </a: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2895600"/>
            <a:ext cx="54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Nancy &amp;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Laury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Coolidge</a:t>
            </a:r>
          </a:p>
          <a:p>
            <a:endParaRPr lang="en-US" sz="6000" b="1" dirty="0"/>
          </a:p>
        </p:txBody>
      </p:sp>
    </p:spTree>
  </p:cSld>
  <p:clrMapOvr>
    <a:masterClrMapping/>
  </p:clrMapOvr>
  <p:transition spd="slow" advClick="0" advTm="10000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762000"/>
            <a:ext cx="6883703" cy="518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3">
                  <a:lumMod val="50000"/>
                </a:schemeClr>
              </a:solidFill>
              <a:latin typeface="Adobe Garamond Pro Bold" pitchFamily="18" charset="0"/>
            </a:endParaRPr>
          </a:p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Adobe Garamond Pro Bold" pitchFamily="18" charset="0"/>
              </a:rPr>
              <a:t>We are proud to join </a:t>
            </a:r>
            <a:b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Adobe Garamond Pro Bold" pitchFamily="18" charset="0"/>
              </a:rPr>
            </a:br>
            <a:r>
              <a:rPr lang="en-US" sz="2800" i="1" dirty="0" err="1">
                <a:solidFill>
                  <a:schemeClr val="accent3">
                    <a:lumMod val="50000"/>
                  </a:schemeClr>
                </a:solidFill>
                <a:latin typeface="Adobe Garamond Pro Bold" pitchFamily="18" charset="0"/>
              </a:rPr>
              <a:t>Rogerson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Adobe Garamond Pro Bold" pitchFamily="18" charset="0"/>
              </a:rPr>
              <a:t> Communities in honoring </a:t>
            </a:r>
            <a:b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Adobe Garamond Pro Bold" pitchFamily="18" charset="0"/>
              </a:rPr>
            </a:b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  <a:latin typeface="Adobe Garamond Pro Bold" pitchFamily="18" charset="0"/>
              </a:rPr>
              <a:t>Meredith &amp; Gene Clapp </a:t>
            </a:r>
            <a:b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Adobe Garamond Pro Bold" pitchFamily="18" charset="0"/>
              </a:rPr>
            </a:b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Adobe Garamond Pro Bold" pitchFamily="18" charset="0"/>
              </a:rPr>
              <a:t>for their years of community service.</a:t>
            </a:r>
            <a:br>
              <a:rPr lang="en-US" sz="3600" dirty="0">
                <a:solidFill>
                  <a:schemeClr val="accent3">
                    <a:lumMod val="50000"/>
                  </a:schemeClr>
                </a:solidFill>
                <a:latin typeface="Adobe Garamond Pro Bold" pitchFamily="18" charset="0"/>
              </a:rPr>
            </a:br>
            <a:br>
              <a:rPr lang="en-US" sz="3600" dirty="0">
                <a:solidFill>
                  <a:schemeClr val="accent3">
                    <a:lumMod val="50000"/>
                  </a:schemeClr>
                </a:solidFill>
                <a:latin typeface="Adobe Garamond Pro Bold" pitchFamily="18" charset="0"/>
              </a:rPr>
            </a:b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dobe Garamond Pro Bold" pitchFamily="18" charset="0"/>
              </a:rPr>
              <a:t>Broderick &amp; Bancroft </a:t>
            </a:r>
          </a:p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dobe Garamond Pro Bold" pitchFamily="18" charset="0"/>
              </a:rPr>
              <a:t>313 Washington Street, Suite 207</a:t>
            </a:r>
          </a:p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dobe Garamond Pro Bold" pitchFamily="18" charset="0"/>
              </a:rPr>
              <a:t>Newton, MA  02458</a:t>
            </a:r>
          </a:p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89560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Brit </a:t>
            </a:r>
            <a:r>
              <a:rPr lang="en-US" sz="6000" b="1" dirty="0" err="1">
                <a:solidFill>
                  <a:srgbClr val="002060"/>
                </a:solidFill>
              </a:rPr>
              <a:t>d’Arbeloff</a:t>
            </a:r>
            <a:endParaRPr lang="en-US" sz="6000" b="1" dirty="0">
              <a:solidFill>
                <a:srgbClr val="002060"/>
              </a:solidFill>
            </a:endParaRPr>
          </a:p>
          <a:p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547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Silver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609600" y="0"/>
            <a:ext cx="10134600" cy="731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Y:\DEVELOPMENT\Events\WELCOME HOME\Welcome Home! 2015\Communications\WH 2015\AdScroll 2015\Logos\BAY_Screen_Rev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85344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  <p:pic>
        <p:nvPicPr>
          <p:cNvPr id="1026" name="Picture 2" descr="Y:\DEVELOPMENT\Events\WELCOME HOME\Welcome Home! 2015\Communications\WH 2015\AdScroll 2015\Welcome Home 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458" y="685800"/>
            <a:ext cx="8188502" cy="52371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200" y="0"/>
            <a:ext cx="9220200" cy="97872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Y:\DEVELOPMENT\Events\WELCOME HOME\Welcome Home! 2015\Communications\WH 2015\AdScroll 2015\2015 Ads and logos\LeadingAge8.25X5.75.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95308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0480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Ann &amp; John Hall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124200"/>
            <a:ext cx="6629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5200" b="1" dirty="0">
                <a:solidFill>
                  <a:schemeClr val="accent3">
                    <a:lumMod val="50000"/>
                  </a:schemeClr>
                </a:solidFill>
              </a:rPr>
              <a:t>Patricia &amp; Don Hillman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DEVELOPMENT\Events\WELCOME HOME\Welcome Home! 2015\Communications\WH 2015\AdScroll 2015\2015 Ads and logos\EBSB_JPEG_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5575164" cy="218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2133600"/>
            <a:ext cx="5181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R O G E R S O N C O M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 U N I T I E S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 </a:t>
            </a:r>
          </a:p>
          <a:p>
            <a:r>
              <a:rPr lang="en-US" sz="1600" dirty="0">
                <a:latin typeface="Adobe Caslon Pro Bold" pitchFamily="18" charset="0"/>
              </a:rPr>
              <a:t>Dear Friends,</a:t>
            </a:r>
          </a:p>
          <a:p>
            <a:endParaRPr lang="en-US" sz="1600" dirty="0">
              <a:latin typeface="Adobe Caslon Pro Bold" pitchFamily="18" charset="0"/>
            </a:endParaRPr>
          </a:p>
          <a:p>
            <a:r>
              <a:rPr lang="en-US" sz="1600" dirty="0">
                <a:latin typeface="Adobe Caslon Pro Bold" pitchFamily="18" charset="0"/>
              </a:rPr>
              <a:t>     On behalf of the Rogerson Communities Board of Directors,  I congratulate Meredith and Gene Clapp are they are honored tonight with the Charles E. Rogerson Award for Community Service.</a:t>
            </a:r>
          </a:p>
          <a:p>
            <a:endParaRPr lang="en-US" sz="1600" dirty="0">
              <a:latin typeface="Adobe Caslon Pro Bold" pitchFamily="18" charset="0"/>
            </a:endParaRPr>
          </a:p>
          <a:p>
            <a:r>
              <a:rPr lang="en-US" sz="1600" dirty="0">
                <a:latin typeface="Adobe Caslon Pro Bold" pitchFamily="18" charset="0"/>
              </a:rPr>
              <a:t>     I would also like to extend our deepest gratitude to tonight’s sponsors, supporters, and attendees.</a:t>
            </a:r>
          </a:p>
          <a:p>
            <a:endParaRPr lang="en-US" sz="1600" dirty="0">
              <a:latin typeface="Adobe Caslon Pro Bold" pitchFamily="18" charset="0"/>
            </a:endParaRPr>
          </a:p>
          <a:p>
            <a:r>
              <a:rPr lang="en-US" sz="1600" dirty="0">
                <a:latin typeface="Adobe Caslon Pro Bold" pitchFamily="18" charset="0"/>
              </a:rPr>
              <a:t>Many Thanks,</a:t>
            </a:r>
          </a:p>
          <a:p>
            <a:r>
              <a:rPr lang="en-US" sz="1600" i="1" dirty="0">
                <a:latin typeface="Adobe Caslon Pro Bold" pitchFamily="18" charset="0"/>
              </a:rPr>
              <a:t>Brit d’Arbeloff</a:t>
            </a:r>
          </a:p>
          <a:p>
            <a:r>
              <a:rPr lang="en-US" sz="1600" dirty="0">
                <a:latin typeface="Adobe Caslon Pro Bold" pitchFamily="18" charset="0"/>
              </a:rPr>
              <a:t>Board Chair</a:t>
            </a:r>
          </a:p>
        </p:txBody>
      </p:sp>
      <p:pic>
        <p:nvPicPr>
          <p:cNvPr id="6" name="Picture 5" descr="d_logo_stacked_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838200"/>
            <a:ext cx="1295400" cy="698077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DEVELOPMENT\Events\WELCOME HOME\Welcome Home! 2014\Communications\Ad scroll JW\logos for ad scroll and logo soup\BostonMag_Logo_New wMa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05200"/>
            <a:ext cx="2590800" cy="6072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Media 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DEVELOPMENT\Events\WELCOME HOME\Welcome Home! 2014\Sponsors\Posted to Web\5K\WH14 BrookB_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0"/>
            <a:ext cx="5486400" cy="7156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6101255" cy="3145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4572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Silver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DEVELOPMENT\Events\WELCOME HOME\Welcome Home! 2015\Communications\WH 2015\AdScroll 2015\2015 Ads and logos\Rogerson Communit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086600" cy="49391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048000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  <a:t>Barbara &amp; Amos 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Hostetter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990600"/>
            <a:ext cx="2641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Bronze 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DEVELOPMENT\Events\WELCOME HOME\Welcome Home! 2015\Communications\WH 2015\AdScroll 2015\Barbara Lee ad (Rogerson Communities) revi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391400" cy="50815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DEVELOPMENT\Events\WELCOME HOME\Welcome Home! 2015\Communications\WH 2015\AdScroll 2015\2015 Ads and logos\RogersonCommunities_Bos_April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868694" cy="54863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slow" advClick="0" advTm="10000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1000" y="-76763"/>
            <a:ext cx="10134600" cy="731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wh09_mulkern_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8200" y="457200"/>
            <a:ext cx="7637068" cy="5410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14400" y="5867400"/>
            <a:ext cx="7543800" cy="707886"/>
          </a:xfrm>
          <a:prstGeom prst="rect">
            <a:avLst/>
          </a:prstGeom>
          <a:solidFill>
            <a:srgbClr val="D4222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Congratulations Meredith &amp; Gene Clapp</a:t>
            </a:r>
            <a:endParaRPr lang="en-US" sz="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47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Silver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57400"/>
            <a:ext cx="5432755" cy="24384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2438400"/>
            <a:ext cx="5486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Mr. &amp; Mrs. 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dirty="0">
                <a:solidFill>
                  <a:srgbClr val="002060"/>
                </a:solidFill>
              </a:rPr>
              <a:t>George B Bennett</a:t>
            </a:r>
          </a:p>
          <a:p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47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Silver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</p:spTree>
  </p:cSld>
  <p:clrMapOvr>
    <a:masterClrMapping/>
  </p:clrMapOvr>
  <p:transition spd="slow" advClick="0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47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Silver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84120"/>
            <a:ext cx="6553200" cy="131064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4794" y="381000"/>
            <a:ext cx="264120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Silver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Sponsor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2438400"/>
            <a:ext cx="5486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Donald &amp; Patricia Hillman</a:t>
            </a:r>
          </a:p>
          <a:p>
            <a:endParaRPr 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0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294</Words>
  <Application>Microsoft Office PowerPoint</Application>
  <PresentationFormat>On-screen Show (4:3)</PresentationFormat>
  <Paragraphs>163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Adobe Arabic</vt:lpstr>
      <vt:lpstr>Adobe Caslon Pro Bold</vt:lpstr>
      <vt:lpstr>Adobe Garamond Pro Bold</vt:lpstr>
      <vt:lpstr>Arial</vt:lpstr>
      <vt:lpstr>Arial Black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jeff</cp:lastModifiedBy>
  <cp:revision>266</cp:revision>
  <dcterms:created xsi:type="dcterms:W3CDTF">2012-05-21T13:19:48Z</dcterms:created>
  <dcterms:modified xsi:type="dcterms:W3CDTF">2017-05-15T13:42:17Z</dcterms:modified>
</cp:coreProperties>
</file>